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77587" y="365126"/>
            <a:ext cx="11740242" cy="5870121"/>
          </a:xfrm>
        </p:spPr>
      </p:pic>
      <p:sp>
        <p:nvSpPr>
          <p:cNvPr id="7" name="TextBox 6"/>
          <p:cNvSpPr txBox="1"/>
          <p:nvPr/>
        </p:nvSpPr>
        <p:spPr>
          <a:xfrm>
            <a:off x="5815693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1412</TotalTime>
  <Words>4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13</cp:revision>
  <cp:lastPrinted>2019-08-29T21:49:40Z</cp:lastPrinted>
  <dcterms:created xsi:type="dcterms:W3CDTF">2019-08-29T21:27:25Z</dcterms:created>
  <dcterms:modified xsi:type="dcterms:W3CDTF">2020-03-27T18:10:03Z</dcterms:modified>
</cp:coreProperties>
</file>

<file path=docProps/thumbnail.jpeg>
</file>